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23" r:id="rId1"/>
  </p:sldMasterIdLst>
  <p:notesMasterIdLst>
    <p:notesMasterId r:id="rId8"/>
  </p:notesMasterIdLst>
  <p:sldIdLst>
    <p:sldId id="256" r:id="rId2"/>
    <p:sldId id="257" r:id="rId3"/>
    <p:sldId id="258" r:id="rId4"/>
    <p:sldId id="263" r:id="rId5"/>
    <p:sldId id="268" r:id="rId6"/>
    <p:sldId id="280" r:id="rId7"/>
  </p:sldIdLst>
  <p:sldSz cx="24384000" cy="13716000"/>
  <p:notesSz cx="6858000" cy="9144000"/>
  <p:embeddedFontLst>
    <p:embeddedFont>
      <p:font typeface="Montserrat" pitchFamily="2" charset="77"/>
      <p:regular r:id="rId9"/>
      <p:bold r:id="rId10"/>
      <p:italic r:id="rId11"/>
      <p:boldItalic r:id="rId12"/>
    </p:embeddedFont>
    <p:embeddedFont>
      <p:font typeface="Saira" pitchFamily="2" charset="77"/>
      <p:regular r:id="rId13"/>
      <p:bold r:id="rId14"/>
      <p:italic r:id="rId15"/>
      <p:boldItalic r:id="rId16"/>
    </p:embeddedFont>
    <p:embeddedFont>
      <p:font typeface="Saira Light" pitchFamily="2" charset="77"/>
      <p:regular r:id="rId17"/>
      <p:bold r:id="rId18"/>
      <p:italic r:id="rId19"/>
      <p:boldItalic r:id="rId20"/>
    </p:embeddedFont>
    <p:embeddedFont>
      <p:font typeface="Saira SemiBold" pitchFamily="2" charset="77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4320">
          <p15:clr>
            <a:srgbClr val="A4A3A4"/>
          </p15:clr>
        </p15:guide>
        <p15:guide id="2" pos="76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93E4B60-B07F-4207-AABD-3D9D9C4F4E85}">
  <a:tblStyle styleId="{993E4B60-B07F-4207-AABD-3D9D9C4F4E85}" styleName="Table_0">
    <a:wholeTbl>
      <a:tcTxStyle b="off" i="off">
        <a:font>
          <a:latin typeface="Saira"/>
          <a:ea typeface="Saira"/>
          <a:cs typeface="Saira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35"/>
  </p:normalViewPr>
  <p:slideViewPr>
    <p:cSldViewPr snapToGrid="0">
      <p:cViewPr varScale="1">
        <p:scale>
          <a:sx n="60" d="100"/>
          <a:sy n="60" d="100"/>
        </p:scale>
        <p:origin x="800" y="176"/>
      </p:cViewPr>
      <p:guideLst>
        <p:guide orient="horz" pos="4320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font" Target="fonts/font16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font" Target="fonts/font15.fntdata"/><Relationship Id="rId28" Type="http://schemas.openxmlformats.org/officeDocument/2006/relationships/tableStyles" Target="tableStyles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font" Target="fonts/font14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‹N°›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" name="Google Shape;77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5" name="Google Shape;7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gfdd2aab343_4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3" name="Google Shape;803;gfdd2aab343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4" name="Google Shape;97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g12fa8141e11_2_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3" name="Google Shape;1233;g12fa8141e11_2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 Slid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1522268" y="4026476"/>
            <a:ext cx="14225731" cy="2716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400"/>
              <a:buFont typeface="Saira"/>
              <a:buNone/>
              <a:defRPr sz="9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1522268" y="6920345"/>
            <a:ext cx="14225731" cy="3595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>
                <a:solidFill>
                  <a:schemeClr val="lt1"/>
                </a:solidFill>
              </a:defRPr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5pPr>
            <a:lvl6pPr lvl="5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6pPr>
            <a:lvl7pPr lvl="6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7pPr>
            <a:lvl8pPr lvl="7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8pPr>
            <a:lvl9pPr lvl="8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body" idx="2"/>
          </p:nvPr>
        </p:nvSpPr>
        <p:spPr>
          <a:xfrm>
            <a:off x="1522268" y="11304687"/>
            <a:ext cx="5800552" cy="566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 u="none">
                <a:solidFill>
                  <a:schemeClr val="lt1"/>
                </a:solidFill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20" name="Google Shape;20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26391" y="921053"/>
            <a:ext cx="2994025" cy="11984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6"/>
          <p:cNvSpPr txBox="1">
            <a:spLocks noGrp="1"/>
          </p:cNvSpPr>
          <p:nvPr>
            <p:ph type="ftr" idx="11"/>
          </p:nvPr>
        </p:nvSpPr>
        <p:spPr>
          <a:xfrm>
            <a:off x="1584614" y="12621983"/>
            <a:ext cx="10353386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16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  <p:sp>
        <p:nvSpPr>
          <p:cNvPr id="173" name="Google Shape;173;p16"/>
          <p:cNvSpPr txBox="1">
            <a:spLocks noGrp="1"/>
          </p:cNvSpPr>
          <p:nvPr>
            <p:ph type="body" idx="1"/>
          </p:nvPr>
        </p:nvSpPr>
        <p:spPr>
          <a:xfrm>
            <a:off x="1651000" y="483032"/>
            <a:ext cx="21717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4" name="Google Shape;174;p16"/>
          <p:cNvSpPr txBox="1">
            <a:spLocks noGrp="1"/>
          </p:cNvSpPr>
          <p:nvPr>
            <p:ph type="body" idx="2"/>
          </p:nvPr>
        </p:nvSpPr>
        <p:spPr>
          <a:xfrm>
            <a:off x="1016000" y="483032"/>
            <a:ext cx="635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 Dark">
  <p:cSld name="Title Only Dark">
    <p:bg>
      <p:bgPr>
        <a:solidFill>
          <a:schemeClr val="dk1"/>
        </a:solid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7"/>
          <p:cNvSpPr txBox="1">
            <a:spLocks noGrp="1"/>
          </p:cNvSpPr>
          <p:nvPr>
            <p:ph type="title"/>
          </p:nvPr>
        </p:nvSpPr>
        <p:spPr>
          <a:xfrm>
            <a:off x="1016000" y="2369127"/>
            <a:ext cx="22352000" cy="2213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Saira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17"/>
          <p:cNvSpPr txBox="1">
            <a:spLocks noGrp="1"/>
          </p:cNvSpPr>
          <p:nvPr>
            <p:ph type="ftr" idx="11"/>
          </p:nvPr>
        </p:nvSpPr>
        <p:spPr>
          <a:xfrm>
            <a:off x="1584614" y="12621983"/>
            <a:ext cx="10353386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17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2200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0" lvl="1" indent="0" algn="l">
              <a:spcBef>
                <a:spcPts val="0"/>
              </a:spcBef>
              <a:buNone/>
              <a:defRPr sz="2200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0" lvl="2" indent="0" algn="l">
              <a:spcBef>
                <a:spcPts val="0"/>
              </a:spcBef>
              <a:buNone/>
              <a:defRPr sz="2200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0" lvl="3" indent="0" algn="l">
              <a:spcBef>
                <a:spcPts val="0"/>
              </a:spcBef>
              <a:buNone/>
              <a:defRPr sz="2200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0" lvl="4" indent="0" algn="l">
              <a:spcBef>
                <a:spcPts val="0"/>
              </a:spcBef>
              <a:buNone/>
              <a:defRPr sz="2200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0" lvl="5" indent="0" algn="l">
              <a:spcBef>
                <a:spcPts val="0"/>
              </a:spcBef>
              <a:buNone/>
              <a:defRPr sz="2200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0" lvl="6" indent="0" algn="l">
              <a:spcBef>
                <a:spcPts val="0"/>
              </a:spcBef>
              <a:buNone/>
              <a:defRPr sz="2200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0" lvl="7" indent="0" algn="l">
              <a:spcBef>
                <a:spcPts val="0"/>
              </a:spcBef>
              <a:buNone/>
              <a:defRPr sz="2200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0" lvl="8" indent="0" algn="l">
              <a:spcBef>
                <a:spcPts val="0"/>
              </a:spcBef>
              <a:buNone/>
              <a:defRPr sz="2200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  <p:sp>
        <p:nvSpPr>
          <p:cNvPr id="179" name="Google Shape;179;p17"/>
          <p:cNvSpPr txBox="1">
            <a:spLocks noGrp="1"/>
          </p:cNvSpPr>
          <p:nvPr>
            <p:ph type="body" idx="1"/>
          </p:nvPr>
        </p:nvSpPr>
        <p:spPr>
          <a:xfrm>
            <a:off x="1651000" y="483032"/>
            <a:ext cx="21717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0" name="Google Shape;180;p17"/>
          <p:cNvSpPr txBox="1">
            <a:spLocks noGrp="1"/>
          </p:cNvSpPr>
          <p:nvPr>
            <p:ph type="body" idx="2"/>
          </p:nvPr>
        </p:nvSpPr>
        <p:spPr>
          <a:xfrm>
            <a:off x="1016000" y="483032"/>
            <a:ext cx="635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181" name="Google Shape;181;p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1158199" y="11978794"/>
            <a:ext cx="2209799" cy="88454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2" name="Google Shape;182;p17"/>
          <p:cNvCxnSpPr/>
          <p:nvPr/>
        </p:nvCxnSpPr>
        <p:spPr>
          <a:xfrm>
            <a:off x="1016000" y="1258824"/>
            <a:ext cx="22352000" cy="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1" type="obj">
  <p:cSld name="OBJECT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8"/>
          <p:cNvSpPr txBox="1">
            <a:spLocks noGrp="1"/>
          </p:cNvSpPr>
          <p:nvPr>
            <p:ph type="title"/>
          </p:nvPr>
        </p:nvSpPr>
        <p:spPr>
          <a:xfrm>
            <a:off x="1219200" y="549276"/>
            <a:ext cx="219456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18"/>
          <p:cNvSpPr txBox="1">
            <a:spLocks noGrp="1"/>
          </p:cNvSpPr>
          <p:nvPr>
            <p:ph type="body" idx="1"/>
          </p:nvPr>
        </p:nvSpPr>
        <p:spPr>
          <a:xfrm>
            <a:off x="1219200" y="3200402"/>
            <a:ext cx="21945600" cy="90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t" anchorCtr="0">
            <a:normAutofit/>
          </a:bodyPr>
          <a:lstStyle>
            <a:lvl1pPr marL="457200" lvl="0" indent="-228600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/>
            </a:lvl1pPr>
            <a:lvl2pPr marL="914400" lvl="1" indent="-457200" algn="l" rtl="0">
              <a:spcBef>
                <a:spcPts val="27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  <a:defRPr/>
            </a:lvl2pPr>
            <a:lvl3pPr marL="1371600" lvl="2" indent="-457200" algn="l" rtl="0"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  <a:defRPr/>
            </a:lvl3pPr>
            <a:lvl4pPr marL="1828800" lvl="3" indent="-228600" algn="l" rtl="0"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/>
            </a:lvl4pPr>
            <a:lvl5pPr marL="228600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/>
            </a:lvl5pPr>
            <a:lvl6pPr marL="2743200" lvl="5" indent="-457200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  <a:defRPr/>
            </a:lvl6pPr>
            <a:lvl7pPr marL="3200400" lvl="6" indent="-457200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  <a:defRPr/>
            </a:lvl7pPr>
            <a:lvl8pPr marL="3657600" lvl="7" indent="-457200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  <a:defRPr/>
            </a:lvl8pPr>
            <a:lvl9pPr marL="4114800" lvl="8" indent="-457200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  <a:defRPr/>
            </a:lvl9pPr>
          </a:lstStyle>
          <a:p>
            <a:endParaRPr/>
          </a:p>
        </p:txBody>
      </p:sp>
      <p:sp>
        <p:nvSpPr>
          <p:cNvPr id="186" name="Google Shape;186;p18"/>
          <p:cNvSpPr txBox="1">
            <a:spLocks noGrp="1"/>
          </p:cNvSpPr>
          <p:nvPr>
            <p:ph type="dt" idx="10"/>
          </p:nvPr>
        </p:nvSpPr>
        <p:spPr>
          <a:xfrm>
            <a:off x="9420866" y="12712702"/>
            <a:ext cx="56898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87" name="Google Shape;187;p18"/>
          <p:cNvSpPr txBox="1">
            <a:spLocks noGrp="1"/>
          </p:cNvSpPr>
          <p:nvPr>
            <p:ph type="ftr" idx="11"/>
          </p:nvPr>
        </p:nvSpPr>
        <p:spPr>
          <a:xfrm>
            <a:off x="1269534" y="12712702"/>
            <a:ext cx="77214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18"/>
          <p:cNvSpPr txBox="1">
            <a:spLocks noGrp="1"/>
          </p:cNvSpPr>
          <p:nvPr>
            <p:ph type="sldNum" idx="12"/>
          </p:nvPr>
        </p:nvSpPr>
        <p:spPr>
          <a:xfrm>
            <a:off x="17475200" y="12712702"/>
            <a:ext cx="56898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9"/>
          <p:cNvSpPr txBox="1">
            <a:spLocks noGrp="1"/>
          </p:cNvSpPr>
          <p:nvPr>
            <p:ph type="title"/>
          </p:nvPr>
        </p:nvSpPr>
        <p:spPr>
          <a:xfrm>
            <a:off x="831200" y="1186733"/>
            <a:ext cx="22721700" cy="15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19"/>
          <p:cNvSpPr txBox="1">
            <a:spLocks noGrp="1"/>
          </p:cNvSpPr>
          <p:nvPr>
            <p:ph type="body" idx="1"/>
          </p:nvPr>
        </p:nvSpPr>
        <p:spPr>
          <a:xfrm>
            <a:off x="831200" y="3073267"/>
            <a:ext cx="22721700" cy="91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t" anchorCtr="0">
            <a:normAutofit/>
          </a:bodyPr>
          <a:lstStyle>
            <a:lvl1pPr marL="457200" lvl="0" indent="-584200" algn="l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SzPts val="5600"/>
              <a:buChar char="•"/>
              <a:defRPr/>
            </a:lvl1pPr>
            <a:lvl2pPr marL="914400" lvl="1" indent="-5334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4800"/>
              <a:buChar char="•"/>
              <a:defRPr/>
            </a:lvl2pPr>
            <a:lvl3pPr marL="1371600" lvl="2" indent="-4826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4000"/>
              <a:buChar char="•"/>
              <a:defRPr/>
            </a:lvl3pPr>
            <a:lvl4pPr marL="1828800" lvl="3" indent="-4635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3700"/>
              <a:buChar char="•"/>
              <a:defRPr/>
            </a:lvl4pPr>
            <a:lvl5pPr marL="2286000" lvl="4" indent="-4635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3700"/>
              <a:buChar char="•"/>
              <a:defRPr/>
            </a:lvl5pPr>
            <a:lvl6pPr marL="2743200" lvl="5" indent="-4635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3700"/>
              <a:buChar char="•"/>
              <a:defRPr/>
            </a:lvl6pPr>
            <a:lvl7pPr marL="3200400" lvl="6" indent="-4635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3700"/>
              <a:buChar char="•"/>
              <a:defRPr/>
            </a:lvl7pPr>
            <a:lvl8pPr marL="3657600" lvl="7" indent="-4635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3700"/>
              <a:buChar char="•"/>
              <a:defRPr/>
            </a:lvl8pPr>
            <a:lvl9pPr marL="4114800" lvl="8" indent="-4635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3700"/>
              <a:buChar char="•"/>
              <a:defRPr/>
            </a:lvl9pPr>
          </a:lstStyle>
          <a:p>
            <a:endParaRPr/>
          </a:p>
        </p:txBody>
      </p:sp>
      <p:sp>
        <p:nvSpPr>
          <p:cNvPr id="192" name="Google Shape;192;p19"/>
          <p:cNvSpPr txBox="1">
            <a:spLocks noGrp="1"/>
          </p:cNvSpPr>
          <p:nvPr>
            <p:ph type="sldNum" idx="12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 type="title">
  <p:cSld name="TITLE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0"/>
          <p:cNvSpPr txBox="1">
            <a:spLocks noGrp="1"/>
          </p:cNvSpPr>
          <p:nvPr>
            <p:ph type="ctrTitle"/>
          </p:nvPr>
        </p:nvSpPr>
        <p:spPr>
          <a:xfrm>
            <a:off x="3048000" y="2244726"/>
            <a:ext cx="18288000" cy="477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b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Calibri"/>
              <a:buNone/>
              <a:defRPr sz="120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20"/>
          <p:cNvSpPr txBox="1">
            <a:spLocks noGrp="1"/>
          </p:cNvSpPr>
          <p:nvPr>
            <p:ph type="subTitle" idx="1"/>
          </p:nvPr>
        </p:nvSpPr>
        <p:spPr>
          <a:xfrm>
            <a:off x="3048000" y="7204076"/>
            <a:ext cx="18288000" cy="33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t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/>
            </a:lvl1pPr>
            <a:lvl2pPr lvl="1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/>
            </a:lvl2pPr>
            <a:lvl3pPr lvl="2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 sz="3700"/>
            </a:lvl3pPr>
            <a:lvl4pPr lvl="3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/>
            </a:lvl4pPr>
            <a:lvl5pPr lvl="4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/>
            </a:lvl5pPr>
            <a:lvl6pPr lvl="5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/>
            </a:lvl6pPr>
            <a:lvl7pPr lvl="6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/>
            </a:lvl7pPr>
            <a:lvl8pPr lvl="7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/>
            </a:lvl8pPr>
            <a:lvl9pPr lvl="8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196" name="Google Shape;196;p20"/>
          <p:cNvSpPr txBox="1">
            <a:spLocks noGrp="1"/>
          </p:cNvSpPr>
          <p:nvPr>
            <p:ph type="dt" idx="10"/>
          </p:nvPr>
        </p:nvSpPr>
        <p:spPr>
          <a:xfrm>
            <a:off x="1676400" y="12712700"/>
            <a:ext cx="5486400" cy="73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7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7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7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7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7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7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7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7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700"/>
            </a:lvl9pPr>
          </a:lstStyle>
          <a:p>
            <a:endParaRPr/>
          </a:p>
        </p:txBody>
      </p:sp>
      <p:sp>
        <p:nvSpPr>
          <p:cNvPr id="197" name="Google Shape;197;p20"/>
          <p:cNvSpPr txBox="1">
            <a:spLocks noGrp="1"/>
          </p:cNvSpPr>
          <p:nvPr>
            <p:ph type="ftr" idx="11"/>
          </p:nvPr>
        </p:nvSpPr>
        <p:spPr>
          <a:xfrm>
            <a:off x="8077200" y="12712700"/>
            <a:ext cx="8229600" cy="73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20"/>
          <p:cNvSpPr txBox="1">
            <a:spLocks noGrp="1"/>
          </p:cNvSpPr>
          <p:nvPr>
            <p:ph type="sldNum" idx="12"/>
          </p:nvPr>
        </p:nvSpPr>
        <p:spPr>
          <a:xfrm>
            <a:off x="17221200" y="12712700"/>
            <a:ext cx="5486400" cy="73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Large Title and Content Dark 1">
  <p:cSld name="Large Title and Content Dark_1">
    <p:bg>
      <p:bgPr>
        <a:solidFill>
          <a:schemeClr val="dk1"/>
        </a:solid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21"/>
          <p:cNvPicPr preferRelativeResize="0"/>
          <p:nvPr/>
        </p:nvPicPr>
        <p:blipFill>
          <a:blip r:embed="rId2">
            <a:alphaModFix amt="24000"/>
          </a:blip>
          <a:stretch>
            <a:fillRect/>
          </a:stretch>
        </p:blipFill>
        <p:spPr>
          <a:xfrm>
            <a:off x="0" y="0"/>
            <a:ext cx="24384000" cy="13716001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1"/>
          <p:cNvSpPr txBox="1">
            <a:spLocks noGrp="1"/>
          </p:cNvSpPr>
          <p:nvPr>
            <p:ph type="title"/>
          </p:nvPr>
        </p:nvSpPr>
        <p:spPr>
          <a:xfrm>
            <a:off x="1016000" y="2369127"/>
            <a:ext cx="22352100" cy="22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600"/>
              <a:buFont typeface="Saira"/>
              <a:buNone/>
              <a:defRPr sz="8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21"/>
          <p:cNvSpPr txBox="1">
            <a:spLocks noGrp="1"/>
          </p:cNvSpPr>
          <p:nvPr>
            <p:ph type="body" idx="1"/>
          </p:nvPr>
        </p:nvSpPr>
        <p:spPr>
          <a:xfrm>
            <a:off x="1016000" y="4972738"/>
            <a:ext cx="18542100" cy="6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marL="914400" lvl="1" indent="-406400" algn="l" rtl="0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2800"/>
              <a:buChar char="•"/>
              <a:defRPr>
                <a:solidFill>
                  <a:schemeClr val="lt1"/>
                </a:solidFill>
              </a:defRPr>
            </a:lvl2pPr>
            <a:lvl3pPr marL="1371600" lvl="2" indent="-5461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5000"/>
              <a:buChar char="•"/>
              <a:defRPr>
                <a:solidFill>
                  <a:schemeClr val="lt1"/>
                </a:solidFill>
              </a:defRPr>
            </a:lvl3pPr>
            <a:lvl4pPr marL="1828800" lvl="3" indent="-228600" algn="l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marL="228600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marL="2743200" lvl="5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3" name="Google Shape;203;p21"/>
          <p:cNvSpPr txBox="1">
            <a:spLocks noGrp="1"/>
          </p:cNvSpPr>
          <p:nvPr>
            <p:ph type="body" idx="2"/>
          </p:nvPr>
        </p:nvSpPr>
        <p:spPr>
          <a:xfrm>
            <a:off x="1651000" y="483032"/>
            <a:ext cx="21717000" cy="6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marL="914400" lvl="1" indent="-342900" algn="l" rtl="0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4" name="Google Shape;204;p21"/>
          <p:cNvSpPr txBox="1">
            <a:spLocks noGrp="1"/>
          </p:cNvSpPr>
          <p:nvPr>
            <p:ph type="body" idx="3"/>
          </p:nvPr>
        </p:nvSpPr>
        <p:spPr>
          <a:xfrm>
            <a:off x="1016000" y="483032"/>
            <a:ext cx="635100" cy="6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lvl="1" indent="-342900" algn="l" rtl="0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5" name="Google Shape;205;p21"/>
          <p:cNvSpPr txBox="1">
            <a:spLocks noGrp="1"/>
          </p:cNvSpPr>
          <p:nvPr>
            <p:ph type="ftr" idx="11"/>
          </p:nvPr>
        </p:nvSpPr>
        <p:spPr>
          <a:xfrm>
            <a:off x="1584614" y="12621983"/>
            <a:ext cx="103533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6" name="Google Shape;206;p21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4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0" lvl="1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0" lvl="2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0" lvl="3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0" lvl="4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0" lvl="5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0" lvl="6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0" lvl="7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0" lvl="8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  <p:cxnSp>
        <p:nvCxnSpPr>
          <p:cNvPr id="207" name="Google Shape;207;p21"/>
          <p:cNvCxnSpPr/>
          <p:nvPr/>
        </p:nvCxnSpPr>
        <p:spPr>
          <a:xfrm>
            <a:off x="1016000" y="1258824"/>
            <a:ext cx="22352100" cy="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208" name="Google Shape;208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158199" y="11978794"/>
            <a:ext cx="2209800" cy="8845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>
  <p:cSld name="Section 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 txBox="1">
            <a:spLocks noGrp="1"/>
          </p:cNvSpPr>
          <p:nvPr>
            <p:ph type="title"/>
          </p:nvPr>
        </p:nvSpPr>
        <p:spPr>
          <a:xfrm>
            <a:off x="2488623" y="2499012"/>
            <a:ext cx="17069378" cy="1387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400"/>
              <a:buFont typeface="Saira Light"/>
              <a:buNone/>
              <a:defRPr sz="9400">
                <a:solidFill>
                  <a:schemeClr val="lt1"/>
                </a:solidFill>
                <a:latin typeface="Saira Light"/>
                <a:ea typeface="Saira Light"/>
                <a:cs typeface="Saira Light"/>
                <a:sym typeface="Sai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body" idx="1"/>
          </p:nvPr>
        </p:nvSpPr>
        <p:spPr>
          <a:xfrm>
            <a:off x="2488623" y="4187533"/>
            <a:ext cx="9449378" cy="234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8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4000"/>
              <a:buNone/>
              <a:defRPr sz="4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3600"/>
              <a:buNone/>
              <a:defRPr sz="3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ftr" idx="11"/>
          </p:nvPr>
        </p:nvSpPr>
        <p:spPr>
          <a:xfrm>
            <a:off x="1584614" y="12621983"/>
            <a:ext cx="10353386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0" lvl="1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0" lvl="2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0" lvl="3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0" lvl="4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0" lvl="5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0" lvl="6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0" lvl="7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0" lvl="8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  <p:pic>
        <p:nvPicPr>
          <p:cNvPr id="31" name="Google Shape;31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158199" y="11978794"/>
            <a:ext cx="2209799" cy="884545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4"/>
          <p:cNvSpPr txBox="1">
            <a:spLocks noGrp="1"/>
          </p:cNvSpPr>
          <p:nvPr>
            <p:ph type="body" idx="2"/>
          </p:nvPr>
        </p:nvSpPr>
        <p:spPr>
          <a:xfrm>
            <a:off x="1016000" y="2499013"/>
            <a:ext cx="1846695" cy="1387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400"/>
              <a:buNone/>
              <a:defRPr sz="9400">
                <a:solidFill>
                  <a:schemeClr val="dk2"/>
                </a:solidFill>
                <a:latin typeface="Saira Light"/>
                <a:ea typeface="Saira Light"/>
                <a:cs typeface="Saira Light"/>
                <a:sym typeface="Saira Light"/>
              </a:defRPr>
            </a:lvl1pPr>
            <a:lvl2pPr marL="914400" lvl="1" indent="-3429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rge Title and Content">
  <p:cSld name="Large Title and Conte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 txBox="1">
            <a:spLocks noGrp="1"/>
          </p:cNvSpPr>
          <p:nvPr>
            <p:ph type="title"/>
          </p:nvPr>
        </p:nvSpPr>
        <p:spPr>
          <a:xfrm>
            <a:off x="1016000" y="2369127"/>
            <a:ext cx="22352000" cy="2213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600"/>
              <a:buFont typeface="Saira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1"/>
          </p:nvPr>
        </p:nvSpPr>
        <p:spPr>
          <a:xfrm>
            <a:off x="1016000" y="4972738"/>
            <a:ext cx="18542000" cy="68382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2"/>
          </p:nvPr>
        </p:nvSpPr>
        <p:spPr>
          <a:xfrm>
            <a:off x="1651000" y="483032"/>
            <a:ext cx="21717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3"/>
          </p:nvPr>
        </p:nvSpPr>
        <p:spPr>
          <a:xfrm>
            <a:off x="1016000" y="483032"/>
            <a:ext cx="635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ftr" idx="11"/>
          </p:nvPr>
        </p:nvSpPr>
        <p:spPr>
          <a:xfrm>
            <a:off x="1584614" y="12621983"/>
            <a:ext cx="10353386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Content Dark">
  <p:cSld name="Title and Content Dark">
    <p:bg>
      <p:bgPr>
        <a:solidFill>
          <a:schemeClr val="dk1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>
            <a:spLocks noGrp="1"/>
          </p:cNvSpPr>
          <p:nvPr>
            <p:ph type="title"/>
          </p:nvPr>
        </p:nvSpPr>
        <p:spPr>
          <a:xfrm>
            <a:off x="1016000" y="2369127"/>
            <a:ext cx="22352000" cy="2213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Saira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body" idx="1"/>
          </p:nvPr>
        </p:nvSpPr>
        <p:spPr>
          <a:xfrm>
            <a:off x="1016000" y="4972738"/>
            <a:ext cx="18542000" cy="68382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marL="914400" lvl="1" indent="-4064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2800"/>
              <a:buChar char="•"/>
              <a:defRPr>
                <a:solidFill>
                  <a:schemeClr val="lt1"/>
                </a:solidFill>
              </a:defRPr>
            </a:lvl2pPr>
            <a:lvl3pPr marL="1371600" lvl="2" indent="-5461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5000"/>
              <a:buChar char="•"/>
              <a:defRPr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body" idx="2"/>
          </p:nvPr>
        </p:nvSpPr>
        <p:spPr>
          <a:xfrm>
            <a:off x="1651000" y="483032"/>
            <a:ext cx="21717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3"/>
          </p:nvPr>
        </p:nvSpPr>
        <p:spPr>
          <a:xfrm>
            <a:off x="1016000" y="483032"/>
            <a:ext cx="635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ftr" idx="11"/>
          </p:nvPr>
        </p:nvSpPr>
        <p:spPr>
          <a:xfrm>
            <a:off x="1584614" y="12621983"/>
            <a:ext cx="10353386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0" lvl="1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0" lvl="2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0" lvl="3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0" lvl="4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0" lvl="5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0" lvl="6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0" lvl="7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0" lvl="8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  <p:pic>
        <p:nvPicPr>
          <p:cNvPr id="56" name="Google Shape;56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1158199" y="11978794"/>
            <a:ext cx="2209799" cy="88454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7" name="Google Shape;57;p7"/>
          <p:cNvCxnSpPr/>
          <p:nvPr/>
        </p:nvCxnSpPr>
        <p:spPr>
          <a:xfrm>
            <a:off x="1016000" y="1258824"/>
            <a:ext cx="22352000" cy="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Wall">
  <p:cSld name="Logo Wall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9"/>
          <p:cNvSpPr txBox="1">
            <a:spLocks noGrp="1"/>
          </p:cNvSpPr>
          <p:nvPr>
            <p:ph type="title"/>
          </p:nvPr>
        </p:nvSpPr>
        <p:spPr>
          <a:xfrm>
            <a:off x="1016000" y="2369127"/>
            <a:ext cx="22352000" cy="987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ftr" idx="11"/>
          </p:nvPr>
        </p:nvSpPr>
        <p:spPr>
          <a:xfrm>
            <a:off x="1584614" y="12621983"/>
            <a:ext cx="10353386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  <p:sp>
        <p:nvSpPr>
          <p:cNvPr id="70" name="Google Shape;70;p9"/>
          <p:cNvSpPr>
            <a:spLocks noGrp="1"/>
          </p:cNvSpPr>
          <p:nvPr>
            <p:ph type="pic" idx="2"/>
          </p:nvPr>
        </p:nvSpPr>
        <p:spPr>
          <a:xfrm>
            <a:off x="1015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71" name="Google Shape;71;p9"/>
          <p:cNvSpPr>
            <a:spLocks noGrp="1"/>
          </p:cNvSpPr>
          <p:nvPr>
            <p:ph type="pic" idx="3"/>
          </p:nvPr>
        </p:nvSpPr>
        <p:spPr>
          <a:xfrm>
            <a:off x="3047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72" name="Google Shape;72;p9"/>
          <p:cNvSpPr>
            <a:spLocks noGrp="1"/>
          </p:cNvSpPr>
          <p:nvPr>
            <p:ph type="pic" idx="4"/>
          </p:nvPr>
        </p:nvSpPr>
        <p:spPr>
          <a:xfrm>
            <a:off x="5079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73" name="Google Shape;73;p9"/>
          <p:cNvSpPr>
            <a:spLocks noGrp="1"/>
          </p:cNvSpPr>
          <p:nvPr>
            <p:ph type="pic" idx="5"/>
          </p:nvPr>
        </p:nvSpPr>
        <p:spPr>
          <a:xfrm>
            <a:off x="7111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74" name="Google Shape;74;p9"/>
          <p:cNvSpPr>
            <a:spLocks noGrp="1"/>
          </p:cNvSpPr>
          <p:nvPr>
            <p:ph type="pic" idx="6"/>
          </p:nvPr>
        </p:nvSpPr>
        <p:spPr>
          <a:xfrm>
            <a:off x="9143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75" name="Google Shape;75;p9"/>
          <p:cNvSpPr>
            <a:spLocks noGrp="1"/>
          </p:cNvSpPr>
          <p:nvPr>
            <p:ph type="pic" idx="7"/>
          </p:nvPr>
        </p:nvSpPr>
        <p:spPr>
          <a:xfrm>
            <a:off x="11175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76" name="Google Shape;76;p9"/>
          <p:cNvSpPr>
            <a:spLocks noGrp="1"/>
          </p:cNvSpPr>
          <p:nvPr>
            <p:ph type="pic" idx="8"/>
          </p:nvPr>
        </p:nvSpPr>
        <p:spPr>
          <a:xfrm>
            <a:off x="13207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77" name="Google Shape;77;p9"/>
          <p:cNvSpPr>
            <a:spLocks noGrp="1"/>
          </p:cNvSpPr>
          <p:nvPr>
            <p:ph type="pic" idx="9"/>
          </p:nvPr>
        </p:nvSpPr>
        <p:spPr>
          <a:xfrm>
            <a:off x="15239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78" name="Google Shape;78;p9"/>
          <p:cNvSpPr>
            <a:spLocks noGrp="1"/>
          </p:cNvSpPr>
          <p:nvPr>
            <p:ph type="pic" idx="13"/>
          </p:nvPr>
        </p:nvSpPr>
        <p:spPr>
          <a:xfrm>
            <a:off x="17271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79" name="Google Shape;79;p9"/>
          <p:cNvSpPr>
            <a:spLocks noGrp="1"/>
          </p:cNvSpPr>
          <p:nvPr>
            <p:ph type="pic" idx="14"/>
          </p:nvPr>
        </p:nvSpPr>
        <p:spPr>
          <a:xfrm>
            <a:off x="19303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80" name="Google Shape;80;p9"/>
          <p:cNvSpPr>
            <a:spLocks noGrp="1"/>
          </p:cNvSpPr>
          <p:nvPr>
            <p:ph type="pic" idx="15"/>
          </p:nvPr>
        </p:nvSpPr>
        <p:spPr>
          <a:xfrm>
            <a:off x="21335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81" name="Google Shape;81;p9"/>
          <p:cNvSpPr>
            <a:spLocks noGrp="1"/>
          </p:cNvSpPr>
          <p:nvPr>
            <p:ph type="pic" idx="16"/>
          </p:nvPr>
        </p:nvSpPr>
        <p:spPr>
          <a:xfrm>
            <a:off x="1015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82" name="Google Shape;82;p9"/>
          <p:cNvSpPr>
            <a:spLocks noGrp="1"/>
          </p:cNvSpPr>
          <p:nvPr>
            <p:ph type="pic" idx="17"/>
          </p:nvPr>
        </p:nvSpPr>
        <p:spPr>
          <a:xfrm>
            <a:off x="3047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83" name="Google Shape;83;p9"/>
          <p:cNvSpPr>
            <a:spLocks noGrp="1"/>
          </p:cNvSpPr>
          <p:nvPr>
            <p:ph type="pic" idx="18"/>
          </p:nvPr>
        </p:nvSpPr>
        <p:spPr>
          <a:xfrm>
            <a:off x="5079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84" name="Google Shape;84;p9"/>
          <p:cNvSpPr>
            <a:spLocks noGrp="1"/>
          </p:cNvSpPr>
          <p:nvPr>
            <p:ph type="pic" idx="19"/>
          </p:nvPr>
        </p:nvSpPr>
        <p:spPr>
          <a:xfrm>
            <a:off x="7111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85" name="Google Shape;85;p9"/>
          <p:cNvSpPr>
            <a:spLocks noGrp="1"/>
          </p:cNvSpPr>
          <p:nvPr>
            <p:ph type="pic" idx="20"/>
          </p:nvPr>
        </p:nvSpPr>
        <p:spPr>
          <a:xfrm>
            <a:off x="9143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86" name="Google Shape;86;p9"/>
          <p:cNvSpPr>
            <a:spLocks noGrp="1"/>
          </p:cNvSpPr>
          <p:nvPr>
            <p:ph type="pic" idx="21"/>
          </p:nvPr>
        </p:nvSpPr>
        <p:spPr>
          <a:xfrm>
            <a:off x="11175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87" name="Google Shape;87;p9"/>
          <p:cNvSpPr>
            <a:spLocks noGrp="1"/>
          </p:cNvSpPr>
          <p:nvPr>
            <p:ph type="pic" idx="22"/>
          </p:nvPr>
        </p:nvSpPr>
        <p:spPr>
          <a:xfrm>
            <a:off x="13207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88" name="Google Shape;88;p9"/>
          <p:cNvSpPr>
            <a:spLocks noGrp="1"/>
          </p:cNvSpPr>
          <p:nvPr>
            <p:ph type="pic" idx="23"/>
          </p:nvPr>
        </p:nvSpPr>
        <p:spPr>
          <a:xfrm>
            <a:off x="15239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89" name="Google Shape;89;p9"/>
          <p:cNvSpPr>
            <a:spLocks noGrp="1"/>
          </p:cNvSpPr>
          <p:nvPr>
            <p:ph type="pic" idx="24"/>
          </p:nvPr>
        </p:nvSpPr>
        <p:spPr>
          <a:xfrm>
            <a:off x="17271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90" name="Google Shape;90;p9"/>
          <p:cNvSpPr>
            <a:spLocks noGrp="1"/>
          </p:cNvSpPr>
          <p:nvPr>
            <p:ph type="pic" idx="25"/>
          </p:nvPr>
        </p:nvSpPr>
        <p:spPr>
          <a:xfrm>
            <a:off x="19303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91" name="Google Shape;91;p9"/>
          <p:cNvSpPr>
            <a:spLocks noGrp="1"/>
          </p:cNvSpPr>
          <p:nvPr>
            <p:ph type="pic" idx="26"/>
          </p:nvPr>
        </p:nvSpPr>
        <p:spPr>
          <a:xfrm>
            <a:off x="21335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92" name="Google Shape;92;p9"/>
          <p:cNvSpPr>
            <a:spLocks noGrp="1"/>
          </p:cNvSpPr>
          <p:nvPr>
            <p:ph type="pic" idx="27"/>
          </p:nvPr>
        </p:nvSpPr>
        <p:spPr>
          <a:xfrm>
            <a:off x="1015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93" name="Google Shape;93;p9"/>
          <p:cNvSpPr>
            <a:spLocks noGrp="1"/>
          </p:cNvSpPr>
          <p:nvPr>
            <p:ph type="pic" idx="28"/>
          </p:nvPr>
        </p:nvSpPr>
        <p:spPr>
          <a:xfrm>
            <a:off x="3047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94" name="Google Shape;94;p9"/>
          <p:cNvSpPr>
            <a:spLocks noGrp="1"/>
          </p:cNvSpPr>
          <p:nvPr>
            <p:ph type="pic" idx="29"/>
          </p:nvPr>
        </p:nvSpPr>
        <p:spPr>
          <a:xfrm>
            <a:off x="5079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95" name="Google Shape;95;p9"/>
          <p:cNvSpPr>
            <a:spLocks noGrp="1"/>
          </p:cNvSpPr>
          <p:nvPr>
            <p:ph type="pic" idx="30"/>
          </p:nvPr>
        </p:nvSpPr>
        <p:spPr>
          <a:xfrm>
            <a:off x="7111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96" name="Google Shape;96;p9"/>
          <p:cNvSpPr>
            <a:spLocks noGrp="1"/>
          </p:cNvSpPr>
          <p:nvPr>
            <p:ph type="pic" idx="31"/>
          </p:nvPr>
        </p:nvSpPr>
        <p:spPr>
          <a:xfrm>
            <a:off x="9143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97" name="Google Shape;97;p9"/>
          <p:cNvSpPr>
            <a:spLocks noGrp="1"/>
          </p:cNvSpPr>
          <p:nvPr>
            <p:ph type="pic" idx="32"/>
          </p:nvPr>
        </p:nvSpPr>
        <p:spPr>
          <a:xfrm>
            <a:off x="11175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98" name="Google Shape;98;p9"/>
          <p:cNvSpPr>
            <a:spLocks noGrp="1"/>
          </p:cNvSpPr>
          <p:nvPr>
            <p:ph type="pic" idx="33"/>
          </p:nvPr>
        </p:nvSpPr>
        <p:spPr>
          <a:xfrm>
            <a:off x="13207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99" name="Google Shape;99;p9"/>
          <p:cNvSpPr>
            <a:spLocks noGrp="1"/>
          </p:cNvSpPr>
          <p:nvPr>
            <p:ph type="pic" idx="34"/>
          </p:nvPr>
        </p:nvSpPr>
        <p:spPr>
          <a:xfrm>
            <a:off x="15239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9"/>
          <p:cNvSpPr>
            <a:spLocks noGrp="1"/>
          </p:cNvSpPr>
          <p:nvPr>
            <p:ph type="pic" idx="35"/>
          </p:nvPr>
        </p:nvSpPr>
        <p:spPr>
          <a:xfrm>
            <a:off x="17271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01" name="Google Shape;101;p9"/>
          <p:cNvSpPr>
            <a:spLocks noGrp="1"/>
          </p:cNvSpPr>
          <p:nvPr>
            <p:ph type="pic" idx="36"/>
          </p:nvPr>
        </p:nvSpPr>
        <p:spPr>
          <a:xfrm>
            <a:off x="19303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02" name="Google Shape;102;p9"/>
          <p:cNvSpPr>
            <a:spLocks noGrp="1"/>
          </p:cNvSpPr>
          <p:nvPr>
            <p:ph type="pic" idx="37"/>
          </p:nvPr>
        </p:nvSpPr>
        <p:spPr>
          <a:xfrm>
            <a:off x="21335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03" name="Google Shape;103;p9"/>
          <p:cNvSpPr>
            <a:spLocks noGrp="1"/>
          </p:cNvSpPr>
          <p:nvPr>
            <p:ph type="pic" idx="38"/>
          </p:nvPr>
        </p:nvSpPr>
        <p:spPr>
          <a:xfrm>
            <a:off x="1015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04" name="Google Shape;104;p9"/>
          <p:cNvSpPr>
            <a:spLocks noGrp="1"/>
          </p:cNvSpPr>
          <p:nvPr>
            <p:ph type="pic" idx="39"/>
          </p:nvPr>
        </p:nvSpPr>
        <p:spPr>
          <a:xfrm>
            <a:off x="3047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05" name="Google Shape;105;p9"/>
          <p:cNvSpPr>
            <a:spLocks noGrp="1"/>
          </p:cNvSpPr>
          <p:nvPr>
            <p:ph type="pic" idx="40"/>
          </p:nvPr>
        </p:nvSpPr>
        <p:spPr>
          <a:xfrm>
            <a:off x="5079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06" name="Google Shape;106;p9"/>
          <p:cNvSpPr>
            <a:spLocks noGrp="1"/>
          </p:cNvSpPr>
          <p:nvPr>
            <p:ph type="pic" idx="41"/>
          </p:nvPr>
        </p:nvSpPr>
        <p:spPr>
          <a:xfrm>
            <a:off x="7111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07" name="Google Shape;107;p9"/>
          <p:cNvSpPr>
            <a:spLocks noGrp="1"/>
          </p:cNvSpPr>
          <p:nvPr>
            <p:ph type="pic" idx="42"/>
          </p:nvPr>
        </p:nvSpPr>
        <p:spPr>
          <a:xfrm>
            <a:off x="9143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08" name="Google Shape;108;p9"/>
          <p:cNvSpPr>
            <a:spLocks noGrp="1"/>
          </p:cNvSpPr>
          <p:nvPr>
            <p:ph type="pic" idx="43"/>
          </p:nvPr>
        </p:nvSpPr>
        <p:spPr>
          <a:xfrm>
            <a:off x="11175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9"/>
          <p:cNvSpPr>
            <a:spLocks noGrp="1"/>
          </p:cNvSpPr>
          <p:nvPr>
            <p:ph type="pic" idx="44"/>
          </p:nvPr>
        </p:nvSpPr>
        <p:spPr>
          <a:xfrm>
            <a:off x="13207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10" name="Google Shape;110;p9"/>
          <p:cNvSpPr>
            <a:spLocks noGrp="1"/>
          </p:cNvSpPr>
          <p:nvPr>
            <p:ph type="pic" idx="45"/>
          </p:nvPr>
        </p:nvSpPr>
        <p:spPr>
          <a:xfrm>
            <a:off x="15239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11" name="Google Shape;111;p9"/>
          <p:cNvSpPr>
            <a:spLocks noGrp="1"/>
          </p:cNvSpPr>
          <p:nvPr>
            <p:ph type="pic" idx="46"/>
          </p:nvPr>
        </p:nvSpPr>
        <p:spPr>
          <a:xfrm>
            <a:off x="17271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12" name="Google Shape;112;p9"/>
          <p:cNvSpPr>
            <a:spLocks noGrp="1"/>
          </p:cNvSpPr>
          <p:nvPr>
            <p:ph type="pic" idx="47"/>
          </p:nvPr>
        </p:nvSpPr>
        <p:spPr>
          <a:xfrm>
            <a:off x="19303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13" name="Google Shape;113;p9"/>
          <p:cNvSpPr>
            <a:spLocks noGrp="1"/>
          </p:cNvSpPr>
          <p:nvPr>
            <p:ph type="pic" idx="48"/>
          </p:nvPr>
        </p:nvSpPr>
        <p:spPr>
          <a:xfrm>
            <a:off x="21335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14" name="Google Shape;114;p9"/>
          <p:cNvSpPr txBox="1">
            <a:spLocks noGrp="1"/>
          </p:cNvSpPr>
          <p:nvPr>
            <p:ph type="body" idx="1"/>
          </p:nvPr>
        </p:nvSpPr>
        <p:spPr>
          <a:xfrm>
            <a:off x="1651000" y="483032"/>
            <a:ext cx="21717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9"/>
          <p:cNvSpPr txBox="1">
            <a:spLocks noGrp="1"/>
          </p:cNvSpPr>
          <p:nvPr>
            <p:ph type="body" idx="49"/>
          </p:nvPr>
        </p:nvSpPr>
        <p:spPr>
          <a:xfrm>
            <a:off x="1016000" y="483032"/>
            <a:ext cx="635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116" name="Google Shape;116;p9"/>
          <p:cNvCxnSpPr/>
          <p:nvPr/>
        </p:nvCxnSpPr>
        <p:spPr>
          <a:xfrm>
            <a:off x="1016000" y="3689350"/>
            <a:ext cx="22351998" cy="0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17" name="Google Shape;117;p9"/>
          <p:cNvCxnSpPr/>
          <p:nvPr/>
        </p:nvCxnSpPr>
        <p:spPr>
          <a:xfrm>
            <a:off x="1016000" y="5719763"/>
            <a:ext cx="22351998" cy="0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18" name="Google Shape;118;p9"/>
          <p:cNvCxnSpPr/>
          <p:nvPr/>
        </p:nvCxnSpPr>
        <p:spPr>
          <a:xfrm>
            <a:off x="1016000" y="7750176"/>
            <a:ext cx="22351998" cy="0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19" name="Google Shape;119;p9"/>
          <p:cNvCxnSpPr/>
          <p:nvPr/>
        </p:nvCxnSpPr>
        <p:spPr>
          <a:xfrm>
            <a:off x="1016000" y="9780589"/>
            <a:ext cx="22351998" cy="0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0" name="Google Shape;120;p9"/>
          <p:cNvCxnSpPr/>
          <p:nvPr/>
        </p:nvCxnSpPr>
        <p:spPr>
          <a:xfrm>
            <a:off x="1016000" y="11811001"/>
            <a:ext cx="22351998" cy="0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1" name="Google Shape;121;p9"/>
          <p:cNvCxnSpPr/>
          <p:nvPr/>
        </p:nvCxnSpPr>
        <p:spPr>
          <a:xfrm>
            <a:off x="1016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2" name="Google Shape;122;p9"/>
          <p:cNvCxnSpPr/>
          <p:nvPr/>
        </p:nvCxnSpPr>
        <p:spPr>
          <a:xfrm>
            <a:off x="3048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3" name="Google Shape;123;p9"/>
          <p:cNvCxnSpPr/>
          <p:nvPr/>
        </p:nvCxnSpPr>
        <p:spPr>
          <a:xfrm>
            <a:off x="5080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4" name="Google Shape;124;p9"/>
          <p:cNvCxnSpPr/>
          <p:nvPr/>
        </p:nvCxnSpPr>
        <p:spPr>
          <a:xfrm>
            <a:off x="7112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5" name="Google Shape;125;p9"/>
          <p:cNvCxnSpPr/>
          <p:nvPr/>
        </p:nvCxnSpPr>
        <p:spPr>
          <a:xfrm>
            <a:off x="9144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6" name="Google Shape;126;p9"/>
          <p:cNvCxnSpPr/>
          <p:nvPr/>
        </p:nvCxnSpPr>
        <p:spPr>
          <a:xfrm>
            <a:off x="11176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7" name="Google Shape;127;p9"/>
          <p:cNvCxnSpPr/>
          <p:nvPr/>
        </p:nvCxnSpPr>
        <p:spPr>
          <a:xfrm>
            <a:off x="13208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8" name="Google Shape;128;p9"/>
          <p:cNvCxnSpPr/>
          <p:nvPr/>
        </p:nvCxnSpPr>
        <p:spPr>
          <a:xfrm>
            <a:off x="15240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9" name="Google Shape;129;p9"/>
          <p:cNvCxnSpPr/>
          <p:nvPr/>
        </p:nvCxnSpPr>
        <p:spPr>
          <a:xfrm>
            <a:off x="17272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30" name="Google Shape;130;p9"/>
          <p:cNvCxnSpPr/>
          <p:nvPr/>
        </p:nvCxnSpPr>
        <p:spPr>
          <a:xfrm>
            <a:off x="19304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31" name="Google Shape;131;p9"/>
          <p:cNvCxnSpPr/>
          <p:nvPr/>
        </p:nvCxnSpPr>
        <p:spPr>
          <a:xfrm>
            <a:off x="21336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32" name="Google Shape;132;p9"/>
          <p:cNvCxnSpPr/>
          <p:nvPr/>
        </p:nvCxnSpPr>
        <p:spPr>
          <a:xfrm>
            <a:off x="23367998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 Dark">
  <p:cSld name="Blank Dark">
    <p:bg>
      <p:bgPr>
        <a:solidFill>
          <a:schemeClr val="dk1"/>
        </a:solid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1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0" lvl="1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0" lvl="2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0" lvl="3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0" lvl="4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0" lvl="5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0" lvl="6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0" lvl="7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0" lvl="8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 Dark 1">
  <p:cSld name="Blank Dark_1">
    <p:bg>
      <p:bgPr>
        <a:solidFill>
          <a:schemeClr val="dk1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2"/>
          <p:cNvSpPr txBox="1">
            <a:spLocks noGrp="1"/>
          </p:cNvSpPr>
          <p:nvPr>
            <p:ph type="ftr" idx="11"/>
          </p:nvPr>
        </p:nvSpPr>
        <p:spPr>
          <a:xfrm>
            <a:off x="1584614" y="12621983"/>
            <a:ext cx="103533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12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4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0" lvl="1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0" lvl="2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0" lvl="3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0" lvl="4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0" lvl="5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0" lvl="6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0" lvl="7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0" lvl="8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  <p:sp>
        <p:nvSpPr>
          <p:cNvPr id="147" name="Google Shape;147;p12"/>
          <p:cNvSpPr txBox="1">
            <a:spLocks noGrp="1"/>
          </p:cNvSpPr>
          <p:nvPr>
            <p:ph type="body" idx="1"/>
          </p:nvPr>
        </p:nvSpPr>
        <p:spPr>
          <a:xfrm>
            <a:off x="1651000" y="483032"/>
            <a:ext cx="21717000" cy="6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marL="914400" lvl="1" indent="-342900" algn="l" rtl="0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8" name="Google Shape;148;p12"/>
          <p:cNvSpPr txBox="1">
            <a:spLocks noGrp="1"/>
          </p:cNvSpPr>
          <p:nvPr>
            <p:ph type="body" idx="2"/>
          </p:nvPr>
        </p:nvSpPr>
        <p:spPr>
          <a:xfrm>
            <a:off x="1016000" y="483032"/>
            <a:ext cx="635100" cy="6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lvl="1" indent="-342900" algn="l" rtl="0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149" name="Google Shape;149;p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1158199" y="11978794"/>
            <a:ext cx="2209800" cy="88454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0" name="Google Shape;150;p12"/>
          <p:cNvCxnSpPr/>
          <p:nvPr/>
        </p:nvCxnSpPr>
        <p:spPr>
          <a:xfrm>
            <a:off x="1016000" y="1258824"/>
            <a:ext cx="22352100" cy="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End Slide">
  <p:cSld name="End Slid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4"/>
          <p:cNvSpPr txBox="1">
            <a:spLocks noGrp="1"/>
          </p:cNvSpPr>
          <p:nvPr>
            <p:ph type="title"/>
          </p:nvPr>
        </p:nvSpPr>
        <p:spPr>
          <a:xfrm>
            <a:off x="1465128" y="3647208"/>
            <a:ext cx="10561192" cy="25094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400"/>
              <a:buFont typeface="Saira"/>
              <a:buNone/>
              <a:defRPr sz="9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60" name="Google Shape;160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52365" y="7520852"/>
            <a:ext cx="2876738" cy="1151509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14"/>
          <p:cNvSpPr txBox="1"/>
          <p:nvPr/>
        </p:nvSpPr>
        <p:spPr>
          <a:xfrm>
            <a:off x="1491106" y="11165029"/>
            <a:ext cx="3334893" cy="7169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 b="0" i="0" u="none" strike="noStrike" cap="none">
                <a:solidFill>
                  <a:schemeClr val="lt1"/>
                </a:solidFill>
                <a:latin typeface="Saira SemiBold"/>
                <a:ea typeface="Saira SemiBold"/>
                <a:cs typeface="Saira SemiBold"/>
                <a:sym typeface="Saira SemiBold"/>
              </a:rPr>
              <a:t>xiatech.co.uk</a:t>
            </a:r>
            <a:endParaRPr sz="3200" u="none">
              <a:solidFill>
                <a:schemeClr val="lt1"/>
              </a:solidFill>
              <a:latin typeface="Saira SemiBold"/>
              <a:ea typeface="Saira SemiBold"/>
              <a:cs typeface="Saira SemiBold"/>
              <a:sym typeface="Saira SemiBold"/>
            </a:endParaRPr>
          </a:p>
        </p:txBody>
      </p:sp>
      <p:cxnSp>
        <p:nvCxnSpPr>
          <p:cNvPr id="162" name="Google Shape;162;p14"/>
          <p:cNvCxnSpPr/>
          <p:nvPr/>
        </p:nvCxnSpPr>
        <p:spPr>
          <a:xfrm>
            <a:off x="1503895" y="11852831"/>
            <a:ext cx="2484000" cy="0"/>
          </a:xfrm>
          <a:prstGeom prst="straightConnector1">
            <a:avLst/>
          </a:prstGeom>
          <a:noFill/>
          <a:ln w="38100" cap="flat" cmpd="sng">
            <a:solidFill>
              <a:srgbClr val="8B53AE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63" name="Google Shape;163;p14"/>
          <p:cNvSpPr txBox="1">
            <a:spLocks noGrp="1"/>
          </p:cNvSpPr>
          <p:nvPr>
            <p:ph type="body" idx="1"/>
          </p:nvPr>
        </p:nvSpPr>
        <p:spPr>
          <a:xfrm>
            <a:off x="1491106" y="9223925"/>
            <a:ext cx="10446894" cy="1995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3600"/>
              </a:spcBef>
              <a:spcAft>
                <a:spcPts val="0"/>
              </a:spcAft>
              <a:buSzPts val="2800"/>
              <a:buNone/>
              <a:defRPr u="sng">
                <a:solidFill>
                  <a:schemeClr val="lt1"/>
                </a:solidFill>
              </a:defRPr>
            </a:lvl2pPr>
            <a:lvl3pPr marL="1371600" lvl="2" indent="-3429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5"/>
          <p:cNvSpPr txBox="1">
            <a:spLocks noGrp="1"/>
          </p:cNvSpPr>
          <p:nvPr>
            <p:ph type="title"/>
          </p:nvPr>
        </p:nvSpPr>
        <p:spPr>
          <a:xfrm>
            <a:off x="1016000" y="2369127"/>
            <a:ext cx="22352000" cy="2213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15"/>
          <p:cNvSpPr txBox="1">
            <a:spLocks noGrp="1"/>
          </p:cNvSpPr>
          <p:nvPr>
            <p:ph type="ftr" idx="11"/>
          </p:nvPr>
        </p:nvSpPr>
        <p:spPr>
          <a:xfrm>
            <a:off x="1584614" y="12621983"/>
            <a:ext cx="10353386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15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  <p:sp>
        <p:nvSpPr>
          <p:cNvPr id="168" name="Google Shape;168;p15"/>
          <p:cNvSpPr txBox="1">
            <a:spLocks noGrp="1"/>
          </p:cNvSpPr>
          <p:nvPr>
            <p:ph type="body" idx="1"/>
          </p:nvPr>
        </p:nvSpPr>
        <p:spPr>
          <a:xfrm>
            <a:off x="1651000" y="483032"/>
            <a:ext cx="21717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9" name="Google Shape;169;p15"/>
          <p:cNvSpPr txBox="1">
            <a:spLocks noGrp="1"/>
          </p:cNvSpPr>
          <p:nvPr>
            <p:ph type="body" idx="2"/>
          </p:nvPr>
        </p:nvSpPr>
        <p:spPr>
          <a:xfrm>
            <a:off x="1016000" y="483032"/>
            <a:ext cx="635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1016000" y="2369127"/>
            <a:ext cx="22352000" cy="2213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Saira"/>
              <a:buNone/>
              <a:defRPr sz="6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1016000" y="4972738"/>
            <a:ext cx="22352000" cy="68382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ira"/>
              <a:buChar char="•"/>
              <a:defRPr sz="2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1371600" marR="0" lvl="2" indent="-5461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Saira"/>
              <a:buChar char="•"/>
              <a:defRPr sz="50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2743200" marR="0" lvl="5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3200400" marR="0" lvl="6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3657600" marR="0" lvl="7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4114800" marR="0" lvl="8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ftr" idx="11"/>
          </p:nvPr>
        </p:nvSpPr>
        <p:spPr>
          <a:xfrm>
            <a:off x="1584614" y="12621983"/>
            <a:ext cx="10353386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0" marR="0" lvl="1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0" marR="0" lvl="2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0" marR="0" lvl="3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0" marR="0" lvl="4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0" marR="0" lvl="5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0" marR="0" lvl="6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0" marR="0" lvl="7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0" marR="0" lvl="8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  <p:pic>
        <p:nvPicPr>
          <p:cNvPr id="14" name="Google Shape;14;p1"/>
          <p:cNvPicPr preferRelativeResize="0"/>
          <p:nvPr/>
        </p:nvPicPr>
        <p:blipFill rotWithShape="1">
          <a:blip r:embed="rId17">
            <a:alphaModFix/>
          </a:blip>
          <a:srcRect/>
          <a:stretch/>
        </p:blipFill>
        <p:spPr>
          <a:xfrm>
            <a:off x="21158199" y="11978794"/>
            <a:ext cx="2209800" cy="88454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" name="Google Shape;15;p1"/>
          <p:cNvCxnSpPr/>
          <p:nvPr/>
        </p:nvCxnSpPr>
        <p:spPr>
          <a:xfrm>
            <a:off x="1016000" y="1258824"/>
            <a:ext cx="22352000" cy="0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2" r:id="rId3"/>
    <p:sldLayoutId id="2147483653" r:id="rId4"/>
    <p:sldLayoutId id="2147483655" r:id="rId5"/>
    <p:sldLayoutId id="2147483657" r:id="rId6"/>
    <p:sldLayoutId id="2147483658" r:id="rId7"/>
    <p:sldLayoutId id="2147483660" r:id="rId8"/>
    <p:sldLayoutId id="2147483661" r:id="rId9"/>
    <p:sldLayoutId id="2147483662" r:id="rId10"/>
    <p:sldLayoutId id="2147483663" r:id="rId11"/>
    <p:sldLayoutId id="2147483664" r:id="rId12"/>
    <p:sldLayoutId id="2147483665" r:id="rId13"/>
    <p:sldLayoutId id="2147483666" r:id="rId14"/>
    <p:sldLayoutId id="2147483667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>
          <p15:clr>
            <a:srgbClr val="F26B43"/>
          </p15:clr>
        </p15:guide>
        <p15:guide id="2" pos="15360">
          <p15:clr>
            <a:srgbClr val="F26B43"/>
          </p15:clr>
        </p15:guide>
        <p15:guide id="3" pos="640">
          <p15:clr>
            <a:srgbClr val="F26B43"/>
          </p15:clr>
        </p15:guide>
        <p15:guide id="4" pos="2720">
          <p15:clr>
            <a:srgbClr val="F26B43"/>
          </p15:clr>
        </p15:guide>
        <p15:guide id="5" pos="3040">
          <p15:clr>
            <a:srgbClr val="F26B43"/>
          </p15:clr>
        </p15:guide>
        <p15:guide id="6" pos="5120">
          <p15:clr>
            <a:srgbClr val="F26B43"/>
          </p15:clr>
        </p15:guide>
        <p15:guide id="7" pos="5440">
          <p15:clr>
            <a:srgbClr val="F26B43"/>
          </p15:clr>
        </p15:guide>
        <p15:guide id="8" pos="7520">
          <p15:clr>
            <a:srgbClr val="F26B43"/>
          </p15:clr>
        </p15:guide>
        <p15:guide id="9" pos="7840">
          <p15:clr>
            <a:srgbClr val="F26B43"/>
          </p15:clr>
        </p15:guide>
        <p15:guide id="10" pos="9920">
          <p15:clr>
            <a:srgbClr val="F26B43"/>
          </p15:clr>
        </p15:guide>
        <p15:guide id="11" pos="10240">
          <p15:clr>
            <a:srgbClr val="F26B43"/>
          </p15:clr>
        </p15:guide>
        <p15:guide id="12" pos="12320">
          <p15:clr>
            <a:srgbClr val="F26B43"/>
          </p15:clr>
        </p15:guide>
        <p15:guide id="13" pos="12640">
          <p15:clr>
            <a:srgbClr val="F26B43"/>
          </p15:clr>
        </p15:guide>
        <p15:guide id="14" pos="14720">
          <p15:clr>
            <a:srgbClr val="F26B43"/>
          </p15:clr>
        </p15:guide>
        <p15:guide id="15" orient="horz">
          <p15:clr>
            <a:srgbClr val="F26B43"/>
          </p15:clr>
        </p15:guide>
        <p15:guide id="16" orient="horz" pos="8640">
          <p15:clr>
            <a:srgbClr val="F26B43"/>
          </p15:clr>
        </p15:guide>
        <p15:guide id="17" orient="horz" pos="640">
          <p15:clr>
            <a:srgbClr val="F26B43"/>
          </p15:clr>
        </p15:guide>
        <p15:guide id="18" orient="horz" pos="74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p80"/>
          <p:cNvSpPr txBox="1">
            <a:spLocks noGrp="1"/>
          </p:cNvSpPr>
          <p:nvPr>
            <p:ph type="ctrTitle"/>
          </p:nvPr>
        </p:nvSpPr>
        <p:spPr>
          <a:xfrm>
            <a:off x="1522275" y="4026475"/>
            <a:ext cx="17228400" cy="27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400"/>
              <a:buFont typeface="Saira"/>
              <a:buNone/>
            </a:pPr>
            <a:r>
              <a:rPr lang="en-GB" dirty="0"/>
              <a:t>Project Presentation </a:t>
            </a:r>
            <a:br>
              <a:rPr lang="en-GB" dirty="0"/>
            </a:br>
            <a:r>
              <a:rPr lang="en-GB" dirty="0"/>
              <a:t>Week 1</a:t>
            </a:r>
            <a:endParaRPr dirty="0"/>
          </a:p>
        </p:txBody>
      </p:sp>
      <p:sp>
        <p:nvSpPr>
          <p:cNvPr id="782" name="Google Shape;782;p80"/>
          <p:cNvSpPr txBox="1">
            <a:spLocks noGrp="1"/>
          </p:cNvSpPr>
          <p:nvPr>
            <p:ph type="subTitle" idx="1"/>
          </p:nvPr>
        </p:nvSpPr>
        <p:spPr>
          <a:xfrm>
            <a:off x="1522268" y="7580008"/>
            <a:ext cx="9386738" cy="1968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fr-FR" dirty="0"/>
              <a:t>Lilian Mirabel – Florian </a:t>
            </a:r>
            <a:r>
              <a:rPr lang="fr-FR" dirty="0" err="1"/>
              <a:t>Chapoullie</a:t>
            </a:r>
            <a:r>
              <a:rPr lang="fr-FR" dirty="0"/>
              <a:t>-Pino</a:t>
            </a:r>
          </a:p>
          <a:p>
            <a:r>
              <a:rPr lang="fr-FR" dirty="0"/>
              <a:t>Luc </a:t>
            </a:r>
            <a:r>
              <a:rPr lang="fr-FR" dirty="0" err="1"/>
              <a:t>Lacotte</a:t>
            </a:r>
            <a:r>
              <a:rPr lang="fr-FR" dirty="0"/>
              <a:t> – Floris </a:t>
            </a:r>
            <a:r>
              <a:rPr lang="fr-FR" dirty="0" err="1"/>
              <a:t>Rimbeau</a:t>
            </a:r>
            <a:endParaRPr lang="fr-FR" i="1" dirty="0"/>
          </a:p>
          <a:p>
            <a:pPr marL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</a:pPr>
            <a:endParaRPr lang="fr-FR" dirty="0"/>
          </a:p>
        </p:txBody>
      </p:sp>
      <p:sp>
        <p:nvSpPr>
          <p:cNvPr id="783" name="Google Shape;783;p80"/>
          <p:cNvSpPr txBox="1">
            <a:spLocks noGrp="1"/>
          </p:cNvSpPr>
          <p:nvPr>
            <p:ph type="body" idx="2"/>
          </p:nvPr>
        </p:nvSpPr>
        <p:spPr>
          <a:xfrm>
            <a:off x="1522268" y="11304687"/>
            <a:ext cx="3771900" cy="5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</a:pPr>
            <a:r>
              <a:rPr lang="en-GB"/>
              <a:t>Infinite Possibilities</a:t>
            </a:r>
            <a:endParaRPr/>
          </a:p>
        </p:txBody>
      </p:sp>
      <p:sp>
        <p:nvSpPr>
          <p:cNvPr id="784" name="Google Shape;784;p80"/>
          <p:cNvSpPr/>
          <p:nvPr/>
        </p:nvSpPr>
        <p:spPr>
          <a:xfrm>
            <a:off x="1552942" y="11815840"/>
            <a:ext cx="3688800" cy="38100"/>
          </a:xfrm>
          <a:prstGeom prst="rect">
            <a:avLst/>
          </a:prstGeom>
          <a:gradFill>
            <a:gsLst>
              <a:gs pos="0">
                <a:schemeClr val="accent2"/>
              </a:gs>
              <a:gs pos="50000">
                <a:srgbClr val="6A72B6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aira"/>
              <a:ea typeface="Saira"/>
              <a:cs typeface="Saira"/>
              <a:sym typeface="Saira"/>
            </a:endParaRPr>
          </a:p>
        </p:txBody>
      </p:sp>
      <p:pic>
        <p:nvPicPr>
          <p:cNvPr id="785" name="Google Shape;785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346921" y="10801313"/>
            <a:ext cx="2485125" cy="2485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86" name="Google Shape;786;p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438588" y="8564245"/>
            <a:ext cx="3241875" cy="3246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7" name="Google Shape;787;p8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678263" y="3008225"/>
            <a:ext cx="4762500" cy="47529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88" name="Google Shape;788;p80"/>
          <p:cNvGrpSpPr/>
          <p:nvPr/>
        </p:nvGrpSpPr>
        <p:grpSpPr>
          <a:xfrm>
            <a:off x="21346921" y="10801313"/>
            <a:ext cx="2485125" cy="2485125"/>
            <a:chOff x="21346921" y="10801313"/>
            <a:chExt cx="2485125" cy="2485125"/>
          </a:xfrm>
        </p:grpSpPr>
        <p:pic>
          <p:nvPicPr>
            <p:cNvPr id="789" name="Google Shape;789;p8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346921" y="10801313"/>
              <a:ext cx="2485125" cy="24851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90" name="Google Shape;790;p80"/>
            <p:cNvSpPr/>
            <p:nvPr/>
          </p:nvSpPr>
          <p:spPr>
            <a:xfrm>
              <a:off x="22186800" y="12504250"/>
              <a:ext cx="795000" cy="2076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aira"/>
                <a:ea typeface="Saira"/>
                <a:cs typeface="Saira"/>
                <a:sym typeface="Saira"/>
              </a:endParaRPr>
            </a:p>
          </p:txBody>
        </p:sp>
        <p:sp>
          <p:nvSpPr>
            <p:cNvPr id="791" name="Google Shape;791;p80"/>
            <p:cNvSpPr txBox="1"/>
            <p:nvPr/>
          </p:nvSpPr>
          <p:spPr>
            <a:xfrm>
              <a:off x="21901888" y="12364425"/>
              <a:ext cx="1375200" cy="387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200" b="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2024</a:t>
              </a:r>
              <a:endParaRPr sz="2200" b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pic>
        <p:nvPicPr>
          <p:cNvPr id="792" name="Google Shape;792;p8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02975" y="319500"/>
            <a:ext cx="2786500" cy="278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81"/>
          <p:cNvSpPr txBox="1">
            <a:spLocks noGrp="1"/>
          </p:cNvSpPr>
          <p:nvPr>
            <p:ph type="ctrTitle"/>
          </p:nvPr>
        </p:nvSpPr>
        <p:spPr>
          <a:xfrm>
            <a:off x="1522275" y="4026475"/>
            <a:ext cx="17065200" cy="27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400"/>
              <a:buFont typeface="Saira"/>
              <a:buNone/>
            </a:pPr>
            <a:r>
              <a:rPr lang="en-GB" dirty="0"/>
              <a:t>The </a:t>
            </a:r>
            <a:r>
              <a:rPr lang="en-GB" dirty="0" err="1"/>
              <a:t>Xfuze</a:t>
            </a:r>
            <a:r>
              <a:rPr lang="en-GB" dirty="0"/>
              <a:t> Platform</a:t>
            </a:r>
          </a:p>
        </p:txBody>
      </p:sp>
      <p:sp>
        <p:nvSpPr>
          <p:cNvPr id="798" name="Google Shape;798;p81"/>
          <p:cNvSpPr txBox="1">
            <a:spLocks noGrp="1"/>
          </p:cNvSpPr>
          <p:nvPr>
            <p:ph type="subTitle" idx="1"/>
          </p:nvPr>
        </p:nvSpPr>
        <p:spPr>
          <a:xfrm>
            <a:off x="1522268" y="6920345"/>
            <a:ext cx="14225731" cy="3595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</a:pPr>
            <a:r>
              <a:rPr lang="en-GB" dirty="0"/>
              <a:t>Connect</a:t>
            </a:r>
            <a:r>
              <a:rPr lang="en-GB" dirty="0">
                <a:latin typeface="Saira"/>
                <a:ea typeface="Saira"/>
                <a:cs typeface="Saira"/>
                <a:sym typeface="Saira"/>
              </a:rPr>
              <a:t> your systems, </a:t>
            </a:r>
            <a:r>
              <a:rPr lang="en-GB" dirty="0"/>
              <a:t>unify</a:t>
            </a:r>
            <a:r>
              <a:rPr lang="en-GB" dirty="0">
                <a:latin typeface="Saira"/>
                <a:ea typeface="Saira"/>
                <a:cs typeface="Saira"/>
                <a:sym typeface="Saira"/>
              </a:rPr>
              <a:t> your data </a:t>
            </a:r>
            <a:br>
              <a:rPr lang="en-GB" dirty="0">
                <a:latin typeface="Saira"/>
                <a:ea typeface="Saira"/>
                <a:cs typeface="Saira"/>
                <a:sym typeface="Saira"/>
              </a:rPr>
            </a:br>
            <a:r>
              <a:rPr lang="en-GB" dirty="0">
                <a:latin typeface="Saira"/>
                <a:ea typeface="Saira"/>
                <a:cs typeface="Saira"/>
                <a:sym typeface="Saira"/>
              </a:rPr>
              <a:t>and deliver </a:t>
            </a:r>
            <a:r>
              <a:rPr lang="en-GB" dirty="0"/>
              <a:t>continuous insights with </a:t>
            </a:r>
            <a:r>
              <a:rPr lang="en-GB" dirty="0" err="1"/>
              <a:t>Xfuze</a:t>
            </a:r>
            <a:endParaRPr dirty="0"/>
          </a:p>
        </p:txBody>
      </p:sp>
      <p:sp>
        <p:nvSpPr>
          <p:cNvPr id="799" name="Google Shape;799;p81"/>
          <p:cNvSpPr txBox="1">
            <a:spLocks noGrp="1"/>
          </p:cNvSpPr>
          <p:nvPr>
            <p:ph type="body" idx="2"/>
          </p:nvPr>
        </p:nvSpPr>
        <p:spPr>
          <a:xfrm>
            <a:off x="1522268" y="11304687"/>
            <a:ext cx="3771900" cy="566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</a:pPr>
            <a:r>
              <a:rPr lang="en-GB"/>
              <a:t>Infinite Possibilities</a:t>
            </a:r>
            <a:endParaRPr/>
          </a:p>
        </p:txBody>
      </p:sp>
      <p:sp>
        <p:nvSpPr>
          <p:cNvPr id="800" name="Google Shape;800;p81"/>
          <p:cNvSpPr/>
          <p:nvPr/>
        </p:nvSpPr>
        <p:spPr>
          <a:xfrm>
            <a:off x="1552942" y="11815840"/>
            <a:ext cx="3688773" cy="38100"/>
          </a:xfrm>
          <a:prstGeom prst="rect">
            <a:avLst/>
          </a:prstGeom>
          <a:gradFill>
            <a:gsLst>
              <a:gs pos="0">
                <a:schemeClr val="accent2"/>
              </a:gs>
              <a:gs pos="50000">
                <a:srgbClr val="6A72B6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aira"/>
              <a:ea typeface="Saira"/>
              <a:cs typeface="Saira"/>
              <a:sym typeface="Sair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82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p87"/>
          <p:cNvSpPr txBox="1">
            <a:spLocks noGrp="1"/>
          </p:cNvSpPr>
          <p:nvPr>
            <p:ph type="title"/>
          </p:nvPr>
        </p:nvSpPr>
        <p:spPr>
          <a:xfrm>
            <a:off x="2488623" y="2499012"/>
            <a:ext cx="17069378" cy="1387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400"/>
              <a:buFont typeface="Saira Light"/>
              <a:buNone/>
            </a:pPr>
            <a:endParaRPr dirty="0"/>
          </a:p>
        </p:txBody>
      </p:sp>
      <p:sp>
        <p:nvSpPr>
          <p:cNvPr id="848" name="Google Shape;848;p87"/>
          <p:cNvSpPr txBox="1">
            <a:spLocks noGrp="1"/>
          </p:cNvSpPr>
          <p:nvPr>
            <p:ph type="body" idx="1"/>
          </p:nvPr>
        </p:nvSpPr>
        <p:spPr>
          <a:xfrm>
            <a:off x="2488623" y="4187533"/>
            <a:ext cx="9449378" cy="234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8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</a:pPr>
            <a:endParaRPr dirty="0">
              <a:latin typeface="Saira SemiBold"/>
              <a:ea typeface="Saira SemiBold"/>
              <a:cs typeface="Saira SemiBold"/>
              <a:sym typeface="Saira SemiBold"/>
            </a:endParaRPr>
          </a:p>
        </p:txBody>
      </p:sp>
      <p:sp>
        <p:nvSpPr>
          <p:cNvPr id="849" name="Google Shape;849;p87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4</a:t>
            </a:fld>
            <a:endParaRPr/>
          </a:p>
        </p:txBody>
      </p:sp>
      <p:sp>
        <p:nvSpPr>
          <p:cNvPr id="850" name="Google Shape;850;p87"/>
          <p:cNvSpPr txBox="1">
            <a:spLocks noGrp="1"/>
          </p:cNvSpPr>
          <p:nvPr>
            <p:ph type="body" idx="2"/>
          </p:nvPr>
        </p:nvSpPr>
        <p:spPr>
          <a:xfrm>
            <a:off x="1016000" y="2499013"/>
            <a:ext cx="1846695" cy="1387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400"/>
              <a:buNone/>
            </a:pPr>
            <a:endParaRPr lang="fr-FR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400"/>
              <a:buNone/>
            </a:pP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92"/>
          <p:cNvSpPr txBox="1">
            <a:spLocks noGrp="1"/>
          </p:cNvSpPr>
          <p:nvPr>
            <p:ph type="title"/>
          </p:nvPr>
        </p:nvSpPr>
        <p:spPr>
          <a:xfrm>
            <a:off x="2488623" y="2499012"/>
            <a:ext cx="17069378" cy="1387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400"/>
              <a:buFont typeface="Saira Light"/>
              <a:buNone/>
            </a:pPr>
            <a:endParaRPr dirty="0"/>
          </a:p>
        </p:txBody>
      </p:sp>
      <p:sp>
        <p:nvSpPr>
          <p:cNvPr id="977" name="Google Shape;977;p92"/>
          <p:cNvSpPr txBox="1">
            <a:spLocks noGrp="1"/>
          </p:cNvSpPr>
          <p:nvPr>
            <p:ph type="body" idx="1"/>
          </p:nvPr>
        </p:nvSpPr>
        <p:spPr>
          <a:xfrm>
            <a:off x="2488623" y="4187533"/>
            <a:ext cx="9449378" cy="234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8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</a:pPr>
            <a:endParaRPr dirty="0"/>
          </a:p>
        </p:txBody>
      </p:sp>
      <p:sp>
        <p:nvSpPr>
          <p:cNvPr id="978" name="Google Shape;978;p92"/>
          <p:cNvSpPr txBox="1">
            <a:spLocks noGrp="1"/>
          </p:cNvSpPr>
          <p:nvPr>
            <p:ph type="body" idx="2"/>
          </p:nvPr>
        </p:nvSpPr>
        <p:spPr>
          <a:xfrm>
            <a:off x="1016000" y="2499013"/>
            <a:ext cx="1846695" cy="1387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400"/>
              <a:buNone/>
            </a:pPr>
            <a:endParaRPr dirty="0"/>
          </a:p>
        </p:txBody>
      </p:sp>
      <p:sp>
        <p:nvSpPr>
          <p:cNvPr id="979" name="Google Shape;979;p92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C040E10-43A8-7F74-CDDE-963D138EA478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8C7AC52-0BB7-D0C2-489D-9D27B48F7708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fr-FR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Dusted - Xiatech">
      <a:dk1>
        <a:srgbClr val="000000"/>
      </a:dk1>
      <a:lt1>
        <a:srgbClr val="FFFFFF"/>
      </a:lt1>
      <a:dk2>
        <a:srgbClr val="E60096"/>
      </a:dk2>
      <a:lt2>
        <a:srgbClr val="00D2D2"/>
      </a:lt2>
      <a:accent1>
        <a:srgbClr val="E60096"/>
      </a:accent1>
      <a:accent2>
        <a:srgbClr val="00D2D2"/>
      </a:accent2>
      <a:accent3>
        <a:srgbClr val="505050"/>
      </a:accent3>
      <a:accent4>
        <a:srgbClr val="1C1C1C"/>
      </a:accent4>
      <a:accent5>
        <a:srgbClr val="5F5F5F"/>
      </a:accent5>
      <a:accent6>
        <a:srgbClr val="D2D2D2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</Words>
  <Application>Microsoft Macintosh PowerPoint</Application>
  <PresentationFormat>Personnalisé</PresentationFormat>
  <Paragraphs>11</Paragraphs>
  <Slides>6</Slides>
  <Notes>6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3" baseType="lpstr">
      <vt:lpstr>Saira Light</vt:lpstr>
      <vt:lpstr>Calibri</vt:lpstr>
      <vt:lpstr>Arial</vt:lpstr>
      <vt:lpstr>Saira</vt:lpstr>
      <vt:lpstr>Saira SemiBold</vt:lpstr>
      <vt:lpstr>Montserrat</vt:lpstr>
      <vt:lpstr>Office Theme</vt:lpstr>
      <vt:lpstr>Project Presentation  Week 1</vt:lpstr>
      <vt:lpstr>The Xfuze Platform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Lilian Mirabel</cp:lastModifiedBy>
  <cp:revision>2</cp:revision>
  <dcterms:modified xsi:type="dcterms:W3CDTF">2025-10-27T12:59:16Z</dcterms:modified>
</cp:coreProperties>
</file>